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kim Brisen" initials="JB" lastIdx="1" clrIdx="0">
    <p:extLst>
      <p:ext uri="{19B8F6BF-5375-455C-9EA6-DF929625EA0E}">
        <p15:presenceInfo xmlns:p15="http://schemas.microsoft.com/office/powerpoint/2012/main" userId="S::brisen@UG.KTH.SE::212e6671-6c81-4b3c-8dfd-6923b2763a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9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76D3-FA25-409D-8B85-0398CB1F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DAA09-2C1A-49DB-8AC0-6028CFA5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CD825-3E41-463F-875D-ADC1491A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8EC9F-3C0B-402F-BD3E-083B6298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2957-DFAD-470B-A390-7B89E5AB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20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17CD-9F53-4BDA-B1F8-2685030F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2C5DE-31F8-4F7D-A909-3DF6CE14D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593EA-D48E-428E-8DE1-52D33570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55345-1527-41D8-B68C-113E2F59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91883-F8D3-437D-B2C9-39B9CBCF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3EF2C-C6A6-4471-8601-0426AA8BF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600DE-1C6D-4747-BD94-650D325AA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9DFEA-9A90-4D30-8093-5BF21D3E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6B864-11BA-4599-A66C-8D27155C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5C182-E410-4FCA-A7A1-770603BE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3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75AD-A8DE-4D78-B4E2-22FDE44E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B6D9-EDC9-4772-8267-2107E4293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75F7F-E004-4DB0-8600-5E1E3083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C7E2C-D932-4FDB-BE86-13D5216FC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25178-8F56-4534-891A-E14EE85B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15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AE98-6CFD-4911-82FA-33E1BE48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5B2A2-A404-44E0-936D-A073E18AC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9C50F-5A95-46A0-980E-FF01568B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C8658-AA1B-4B49-B121-4A9D117B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9F5C-4064-46F0-AA54-25B742D8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570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3D5C-52A1-4FA2-817D-EF15FB3B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B593F-5A72-4060-9B86-3D37AD305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8C9B2-5DD0-4311-973D-FC36CC45E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C0F65-6C8A-4C8D-BE2D-8C701C18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348B4-8CE2-4F1C-A33C-7BDFF784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B9027-EEF5-45A2-A06A-C79984A6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46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4B83-4138-4080-BE26-19FA8045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85CE7-1FD5-4A72-A4D3-651CD3259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1DB80-ADB7-4E1D-8273-286A4712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9CDD6-4CE9-4FF0-9D8E-A00FE6B27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D4793-FA71-49CB-ACD8-4D6B4B9F7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AD9F7C-E6CC-4283-BC67-1E059CE4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F5386-6549-4267-A64F-41EDA0A0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211207-9838-4EDF-BB1F-E88B2E86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49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6E44-BCA4-438D-89D9-01077DD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63E50-4715-439C-B2EB-0D9F308C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D63C7-AD12-4EA7-8F82-0323DFD6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437B7-C73F-4816-B70A-D2EE49EE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60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D6D23-DD52-462A-B042-F4FBD86D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ED4D9-4107-44D2-A8F2-A9912704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1E74-0691-4F61-B0D8-D16742AF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8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A62A-AE3F-4B52-ABED-B7F5CBCD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78141-B402-4864-91A9-58B481A56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0261A-0552-41DA-B38B-274FCC339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478A5-4035-428B-B85A-5FC259C4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12389-DE44-4F1C-95AE-AE0F2299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7647D-743D-4431-8739-D7F23DFA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8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F74-FE81-4F66-84EC-F33F115E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D02F0-7314-4589-8808-4CEF54C8D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3F28D-E37A-469D-A94A-AD7EB4D1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66D4B-749E-47DE-AC9A-F5C71720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50896-1D9B-4947-85C2-5D0909FA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DAE6B-AE52-4895-A091-DE633EB3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03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45775-7AF8-4B13-B14F-43C665FC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DD148-D75A-4FBE-915C-A8422C3B8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5E972-264D-4DEA-9EC5-EA5E04F38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3CDB-BD83-432D-8CB4-D66554326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8ED6-0BDE-42F0-9CA2-59BDB9913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14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56.png"/><Relationship Id="rId3" Type="http://schemas.microsoft.com/office/2007/relationships/media" Target="../media/media10.mp4"/><Relationship Id="rId7" Type="http://schemas.microsoft.com/office/2007/relationships/media" Target="../media/media12.mp4"/><Relationship Id="rId12" Type="http://schemas.openxmlformats.org/officeDocument/2006/relationships/image" Target="../media/image5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image" Target="../media/image54.png"/><Relationship Id="rId5" Type="http://schemas.microsoft.com/office/2007/relationships/media" Target="../media/media11.mp4"/><Relationship Id="rId10" Type="http://schemas.openxmlformats.org/officeDocument/2006/relationships/image" Target="../media/image53.png"/><Relationship Id="rId4" Type="http://schemas.openxmlformats.org/officeDocument/2006/relationships/video" Target="../media/media10.mp4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80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79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11" Type="http://schemas.openxmlformats.org/officeDocument/2006/relationships/image" Target="../media/image78.png"/><Relationship Id="rId5" Type="http://schemas.microsoft.com/office/2007/relationships/media" Target="../media/media15.mp4"/><Relationship Id="rId10" Type="http://schemas.openxmlformats.org/officeDocument/2006/relationships/image" Target="../media/image77.png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0.png"/><Relationship Id="rId7" Type="http://schemas.openxmlformats.org/officeDocument/2006/relationships/image" Target="../media/image94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32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3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30.png"/><Relationship Id="rId5" Type="http://schemas.microsoft.com/office/2007/relationships/media" Target="../media/media7.mp4"/><Relationship Id="rId10" Type="http://schemas.openxmlformats.org/officeDocument/2006/relationships/image" Target="../media/image29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504D-733F-4580-9182-043180CF8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SC6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DBCC8-5F17-4C18-B8F0-862EE9F2D928}"/>
              </a:ext>
            </a:extLst>
          </p:cNvPr>
          <p:cNvSpPr txBox="1"/>
          <p:nvPr/>
        </p:nvSpPr>
        <p:spPr>
          <a:xfrm>
            <a:off x="5652609" y="4077478"/>
            <a:ext cx="88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hlinkClick r:id="rId2" action="ppaction://hlinksldjump"/>
              </a:rPr>
              <a:t>GM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3" action="ppaction://hlinksldjump"/>
              </a:rPr>
              <a:t>SOL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4" action="ppaction://hlinksldjump"/>
              </a:rPr>
              <a:t>TA1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5" action="ppaction://hlinksldjump"/>
              </a:rPr>
              <a:t>TA2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97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TA1: Pre-processing		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8B0963FC-FD92-4E07-BF5A-620924E338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4113883" y="3651659"/>
            <a:ext cx="3721608" cy="254203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24CEB7A-877C-47D2-B520-8B3DCF4CF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7835491" y="743005"/>
            <a:ext cx="3721608" cy="2542032"/>
          </a:xfrm>
          <a:prstGeom prst="rect">
            <a:avLst/>
          </a:prstGeom>
        </p:spPr>
      </p:pic>
      <p:pic>
        <p:nvPicPr>
          <p:cNvPr id="4" name="Picture 3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2C58181C-EBF8-4720-BE1B-EAE55CD7D1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4072254" y="752094"/>
            <a:ext cx="3719192" cy="2542032"/>
          </a:xfrm>
          <a:prstGeom prst="rect">
            <a:avLst/>
          </a:prstGeom>
        </p:spPr>
      </p:pic>
      <p:pic>
        <p:nvPicPr>
          <p:cNvPr id="13" name="Picture 12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02CA43B3-CD74-4CFB-9381-09BAE2CBA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197" y="3464477"/>
            <a:ext cx="3409806" cy="25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Pre-processing, US Tracking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1975782" y="1189480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1917273" y="4009189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11" name="TA1_0">
            <a:hlinkClick r:id="" action="ppaction://media"/>
            <a:extLst>
              <a:ext uri="{FF2B5EF4-FFF2-40B4-BE49-F238E27FC236}">
                <a16:creationId xmlns:a16="http://schemas.microsoft.com/office/drawing/2014/main" id="{C82CBFAF-0EB2-4DA0-A5AC-ECE4D3A702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7155" y="1558812"/>
            <a:ext cx="4410854" cy="2485242"/>
          </a:xfrm>
          <a:prstGeom prst="rect">
            <a:avLst/>
          </a:prstGeom>
        </p:spPr>
      </p:pic>
      <p:pic>
        <p:nvPicPr>
          <p:cNvPr id="12" name="TA1_-5">
            <a:hlinkClick r:id="" action="ppaction://media"/>
            <a:extLst>
              <a:ext uri="{FF2B5EF4-FFF2-40B4-BE49-F238E27FC236}">
                <a16:creationId xmlns:a16="http://schemas.microsoft.com/office/drawing/2014/main" id="{988CB0C0-0D98-4E2B-941C-A01C3C7688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24519" y="4354503"/>
            <a:ext cx="4410854" cy="2485242"/>
          </a:xfrm>
          <a:prstGeom prst="rect">
            <a:avLst/>
          </a:prstGeom>
        </p:spPr>
      </p:pic>
      <p:pic>
        <p:nvPicPr>
          <p:cNvPr id="16" name="TA1_10">
            <a:hlinkClick r:id="" action="ppaction://media"/>
            <a:extLst>
              <a:ext uri="{FF2B5EF4-FFF2-40B4-BE49-F238E27FC236}">
                <a16:creationId xmlns:a16="http://schemas.microsoft.com/office/drawing/2014/main" id="{6C6DD60E-0BD3-4A12-851B-20933B7DD61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013298" y="1544365"/>
            <a:ext cx="4208703" cy="2371343"/>
          </a:xfrm>
          <a:prstGeom prst="rect">
            <a:avLst/>
          </a:prstGeom>
        </p:spPr>
      </p:pic>
      <p:pic>
        <p:nvPicPr>
          <p:cNvPr id="17" name="TA1_20">
            <a:hlinkClick r:id="" action="ppaction://media"/>
            <a:extLst>
              <a:ext uri="{FF2B5EF4-FFF2-40B4-BE49-F238E27FC236}">
                <a16:creationId xmlns:a16="http://schemas.microsoft.com/office/drawing/2014/main" id="{AF5B2EA5-2311-4730-A58A-438C2BB6040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64199" y="4378521"/>
            <a:ext cx="4103283" cy="23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8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8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7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99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AE334-D4AC-453B-AD09-E47CDF2D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6" y="1391492"/>
            <a:ext cx="2324206" cy="2092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8BC3FC-54E2-42D6-B0BF-FCD8DE1A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53" y="1505212"/>
            <a:ext cx="2324206" cy="2092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F5E4A8-F2F2-4CE0-AEB9-FC878104B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922" y="1505213"/>
            <a:ext cx="2324206" cy="2092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EC687C-80CC-4D9F-81CC-29D0B8109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488" y="1505214"/>
            <a:ext cx="2324206" cy="20926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097199-14F4-4C92-AA58-A4ADC6EBA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99" y="3970431"/>
            <a:ext cx="2676899" cy="2410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48E57D-0D68-402E-A63E-4E4C21972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906" y="3899984"/>
            <a:ext cx="2676899" cy="24101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CB8872-88BF-40E5-B476-C99647CF2A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613" y="3970431"/>
            <a:ext cx="2676899" cy="24101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F98DE1-40FF-4AF8-A276-AA43BE2FAB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7279" y="4011420"/>
            <a:ext cx="2676899" cy="24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2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CE4EB-2E63-4B8A-8414-AAF28FDA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405" y="1240512"/>
            <a:ext cx="2612245" cy="235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672E6-5971-49F8-86B7-991C9F79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1240512"/>
            <a:ext cx="2612245" cy="235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FC2E05-0AEF-45FA-AA97-21E8DD8C7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046" y="1240512"/>
            <a:ext cx="2612245" cy="2351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97036F-E0E0-48E1-907F-D94D88F0D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991" y="1240512"/>
            <a:ext cx="2612245" cy="235195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8CBAEAC-E51A-46A7-8234-C11431D7B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211" y="4152056"/>
            <a:ext cx="2919804" cy="2189019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33C75DF0-08F0-4740-A414-6A1674DCD7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09" y="4152056"/>
            <a:ext cx="2919804" cy="21890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DD5B1C-BDD4-4B2C-9E7B-71BDA1CAF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50" y="4152055"/>
            <a:ext cx="2919804" cy="21890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AB8BD1-138B-4EC2-AD1D-DD7CC1B5E9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" y="4152054"/>
            <a:ext cx="2919804" cy="218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TA2: Pre-processing	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A171834-6741-4231-A2BB-2FB1864C9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4054251" y="883463"/>
            <a:ext cx="3721608" cy="2542032"/>
          </a:xfrm>
          <a:prstGeom prst="rect">
            <a:avLst/>
          </a:prstGeom>
        </p:spPr>
      </p:pic>
      <p:pic>
        <p:nvPicPr>
          <p:cNvPr id="11" name="Picture 10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D10AC98E-E473-4018-BB96-B4AA31786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4158704" y="3548347"/>
            <a:ext cx="3719192" cy="2542032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F7DA155-1D09-4213-8353-76D7981E6A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7926228" y="805528"/>
            <a:ext cx="3721608" cy="254203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387C96CD-96A3-4206-B49C-DB91CE4A10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7916372" y="3548347"/>
            <a:ext cx="3719192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Pre-processing, US Tracking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2408044" y="1193421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2349535" y="401313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6" name="TA2_0">
            <a:hlinkClick r:id="" action="ppaction://media"/>
            <a:extLst>
              <a:ext uri="{FF2B5EF4-FFF2-40B4-BE49-F238E27FC236}">
                <a16:creationId xmlns:a16="http://schemas.microsoft.com/office/drawing/2014/main" id="{B60D2CE7-D7DC-47CC-9ED2-B6041D1E75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7482" y="1558813"/>
            <a:ext cx="4369290" cy="2461824"/>
          </a:xfrm>
          <a:prstGeom prst="rect">
            <a:avLst/>
          </a:prstGeom>
        </p:spPr>
      </p:pic>
      <p:pic>
        <p:nvPicPr>
          <p:cNvPr id="7" name="TA2_-5">
            <a:hlinkClick r:id="" action="ppaction://media"/>
            <a:extLst>
              <a:ext uri="{FF2B5EF4-FFF2-40B4-BE49-F238E27FC236}">
                <a16:creationId xmlns:a16="http://schemas.microsoft.com/office/drawing/2014/main" id="{3754CAF7-426C-4BCF-BBCF-BEBCB685F11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95425" y="4367704"/>
            <a:ext cx="4193260" cy="2362641"/>
          </a:xfrm>
          <a:prstGeom prst="rect">
            <a:avLst/>
          </a:prstGeom>
        </p:spPr>
      </p:pic>
      <p:pic>
        <p:nvPicPr>
          <p:cNvPr id="9" name="TA2_10">
            <a:hlinkClick r:id="" action="ppaction://media"/>
            <a:extLst>
              <a:ext uri="{FF2B5EF4-FFF2-40B4-BE49-F238E27FC236}">
                <a16:creationId xmlns:a16="http://schemas.microsoft.com/office/drawing/2014/main" id="{2FD9F628-AFE0-4CFD-8515-DECFEF9D5B9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93044" y="1558813"/>
            <a:ext cx="4369290" cy="2461824"/>
          </a:xfrm>
          <a:prstGeom prst="rect">
            <a:avLst/>
          </a:prstGeom>
        </p:spPr>
      </p:pic>
      <p:pic>
        <p:nvPicPr>
          <p:cNvPr id="17" name="TA2_20">
            <a:hlinkClick r:id="" action="ppaction://media"/>
            <a:extLst>
              <a:ext uri="{FF2B5EF4-FFF2-40B4-BE49-F238E27FC236}">
                <a16:creationId xmlns:a16="http://schemas.microsoft.com/office/drawing/2014/main" id="{CD84439E-202E-45E8-9EC0-ADDCA5D633B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8674" y="4341321"/>
            <a:ext cx="4286906" cy="24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2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12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29757-07BD-47EB-86C6-43DC32D5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30" y="1197536"/>
            <a:ext cx="2492171" cy="2243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CD7130-23FC-45E8-8EBB-970398517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202" y="1197536"/>
            <a:ext cx="2492171" cy="2243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A82A1F-AE25-461F-8DBB-7B8FC504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202" y="1197537"/>
            <a:ext cx="2492171" cy="22438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4A56D8-81E1-4A67-A4F9-B8B439FA4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647" y="1197537"/>
            <a:ext cx="2492171" cy="2243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C69A46-5CF2-4C73-A548-D9F5C4018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0" y="3893052"/>
            <a:ext cx="2941782" cy="26486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ACE740-E73B-455F-B6E8-C0C09329B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280" y="3893053"/>
            <a:ext cx="2941782" cy="26486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427791-5C59-4930-AC7B-25C4BFFD7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893053"/>
            <a:ext cx="2941782" cy="26486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794FE0-8B61-4C0C-8E3F-00F2F7BA3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4708" y="3893054"/>
            <a:ext cx="2941782" cy="26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9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B27CE-9380-4C83-8CFC-0311152E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1" y="1181328"/>
            <a:ext cx="2496426" cy="2247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051F9-AF21-429F-AE91-EB84ABDA8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01" y="1181328"/>
            <a:ext cx="2496426" cy="2247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739D9-AE03-4AD4-8CDA-8EF2F514A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961" y="1181328"/>
            <a:ext cx="2496426" cy="2247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68798-2E1B-44C0-A383-095D2584E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630" y="1181328"/>
            <a:ext cx="2496426" cy="2247672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82BF07AE-0AC9-4C52-B9AB-D693C900B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73" y="4105489"/>
            <a:ext cx="3203160" cy="2401455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3FC58A4-6353-4C46-9CE8-C0991611A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27" y="4063998"/>
            <a:ext cx="3203160" cy="2401455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97D7A19F-03B5-44FB-BE41-3D4044EFD3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7" y="4063999"/>
            <a:ext cx="3203160" cy="2401455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D4F807B4-BCF4-435F-B852-1381792BC5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840" y="4063999"/>
            <a:ext cx="3203160" cy="24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GM: Pre-processing		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F83020F3-C765-41BC-A090-3F45773A7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88" y="3368108"/>
            <a:ext cx="3364992" cy="2523744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3B2AC18D-5C18-4FF6-A3C2-ACBF24166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16" y="3407207"/>
            <a:ext cx="3364992" cy="2523744"/>
          </a:xfrm>
          <a:prstGeom prst="rect">
            <a:avLst/>
          </a:prstGeom>
        </p:spPr>
      </p:pic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5A5CB61-01C5-4A6C-843B-CA46DFCEE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16" y="883463"/>
            <a:ext cx="3364992" cy="2523744"/>
          </a:xfrm>
          <a:prstGeom prst="rect">
            <a:avLst/>
          </a:prstGeom>
        </p:spPr>
      </p:pic>
      <p:pic>
        <p:nvPicPr>
          <p:cNvPr id="8" name="Picture 7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7BBED5E1-0AD8-49F1-9144-1D57D961E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183" y="1012712"/>
            <a:ext cx="3364992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8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Pre-processing, US Tracking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3" name="GM_0">
            <a:hlinkClick r:id="" action="ppaction://media"/>
            <a:extLst>
              <a:ext uri="{FF2B5EF4-FFF2-40B4-BE49-F238E27FC236}">
                <a16:creationId xmlns:a16="http://schemas.microsoft.com/office/drawing/2014/main" id="{E75323BB-5A4A-4C74-B13F-57EFCFDAA2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97362" y="1675539"/>
            <a:ext cx="4330324" cy="2133904"/>
          </a:xfrm>
          <a:prstGeom prst="rect">
            <a:avLst/>
          </a:prstGeom>
        </p:spPr>
      </p:pic>
      <p:pic>
        <p:nvPicPr>
          <p:cNvPr id="9" name="GM_-5">
            <a:hlinkClick r:id="" action="ppaction://media"/>
            <a:extLst>
              <a:ext uri="{FF2B5EF4-FFF2-40B4-BE49-F238E27FC236}">
                <a16:creationId xmlns:a16="http://schemas.microsoft.com/office/drawing/2014/main" id="{1CD360A6-6273-468A-B770-F9DE99D4FBF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56471" y="4384748"/>
            <a:ext cx="4346949" cy="2142096"/>
          </a:xfrm>
          <a:prstGeom prst="rect">
            <a:avLst/>
          </a:prstGeom>
        </p:spPr>
      </p:pic>
      <p:pic>
        <p:nvPicPr>
          <p:cNvPr id="10" name="GM_10">
            <a:hlinkClick r:id="" action="ppaction://media"/>
            <a:extLst>
              <a:ext uri="{FF2B5EF4-FFF2-40B4-BE49-F238E27FC236}">
                <a16:creationId xmlns:a16="http://schemas.microsoft.com/office/drawing/2014/main" id="{D24546D3-5700-4495-B64A-B36A094EA30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56471" y="1634914"/>
            <a:ext cx="4394459" cy="2165508"/>
          </a:xfrm>
          <a:prstGeom prst="rect">
            <a:avLst/>
          </a:prstGeom>
        </p:spPr>
      </p:pic>
      <p:pic>
        <p:nvPicPr>
          <p:cNvPr id="11" name="GM_20">
            <a:hlinkClick r:id="" action="ppaction://media"/>
            <a:extLst>
              <a:ext uri="{FF2B5EF4-FFF2-40B4-BE49-F238E27FC236}">
                <a16:creationId xmlns:a16="http://schemas.microsoft.com/office/drawing/2014/main" id="{9C85927C-C922-461C-A6B8-D8364BF4479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97362" y="4389705"/>
            <a:ext cx="4521517" cy="22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9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 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C7389-558D-4E6C-BA98-15F4FC33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22" y="1194328"/>
            <a:ext cx="2196446" cy="1977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48BE5-8ABD-4F6B-8A7D-9024A52CC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554" y="1194327"/>
            <a:ext cx="2196446" cy="1977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14C90-3730-4EDD-BC29-288CB87EA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622" y="1194327"/>
            <a:ext cx="2196446" cy="1977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D1CF33-7683-4CFC-83CE-1ADD21671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869" y="1269073"/>
            <a:ext cx="2196446" cy="1977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B3A670-F971-48F7-8B03-D25CB5925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1242" y="3789748"/>
            <a:ext cx="2364758" cy="21291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B14243-6422-4FE1-AFE1-AB13F2BA2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66" y="3868967"/>
            <a:ext cx="2364758" cy="21291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DA1FEF-C621-4E89-8A98-212F80D40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416" y="4025985"/>
            <a:ext cx="2364758" cy="21291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5E0AD9-1E6F-4E48-992A-1C82FF05C9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8557" y="4025985"/>
            <a:ext cx="2364758" cy="21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 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10EFA-8343-444F-B759-BBC4D29ED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64" y="1343817"/>
            <a:ext cx="2205940" cy="1986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34544-2055-481D-B9EC-E4894068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12" y="1362073"/>
            <a:ext cx="2205940" cy="1986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63DC0-3D65-4481-9DF3-77043345F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617" y="1464493"/>
            <a:ext cx="2205940" cy="1986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E0C4A8-6D6C-4CDC-B39F-C29AC591B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207" y="1343818"/>
            <a:ext cx="2205940" cy="1986131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F54969A1-0976-4488-B58A-3E8A4EEC4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72" y="4084004"/>
            <a:ext cx="3037480" cy="2277242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7B9668C5-5F14-49D8-8F6E-5138C5596C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1420"/>
            <a:ext cx="3269601" cy="2451267"/>
          </a:xfrm>
          <a:prstGeom prst="rect">
            <a:avLst/>
          </a:prstGeom>
        </p:spPr>
      </p:pic>
      <p:pic>
        <p:nvPicPr>
          <p:cNvPr id="21" name="Picture 20" descr="Chart&#10;&#10;Description automatically generated with medium confidence">
            <a:extLst>
              <a:ext uri="{FF2B5EF4-FFF2-40B4-BE49-F238E27FC236}">
                <a16:creationId xmlns:a16="http://schemas.microsoft.com/office/drawing/2014/main" id="{3C772454-ED8F-4A9B-B8C0-09914D38F8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810207" y="4076897"/>
            <a:ext cx="2639002" cy="1978498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DA16266A-BC3C-44FA-8A2A-895A7C6E1C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34" y="4073840"/>
            <a:ext cx="2969083" cy="22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2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SOL: Pre-processing		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64AEB99-6936-490B-AD40-3CBEB58E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7974565" y="466490"/>
            <a:ext cx="3721608" cy="2542032"/>
          </a:xfrm>
          <a:prstGeom prst="rect">
            <a:avLst/>
          </a:prstGeom>
        </p:spPr>
      </p:pic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AC24DAAA-9487-4E12-A86F-DB68C5F14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4324608" y="3390105"/>
            <a:ext cx="3719192" cy="2542032"/>
          </a:xfrm>
          <a:prstGeom prst="rect">
            <a:avLst/>
          </a:prstGeom>
        </p:spPr>
      </p:pic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BE98D364-E085-4DDC-B031-B15561C052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7974565" y="3340676"/>
            <a:ext cx="3721608" cy="2542032"/>
          </a:xfrm>
          <a:prstGeom prst="rect">
            <a:avLst/>
          </a:prstGeom>
        </p:spPr>
      </p:pic>
      <p:pic>
        <p:nvPicPr>
          <p:cNvPr id="4" name="Picture 3" descr="Line chart&#10;&#10;Description automatically generated with medium confidence">
            <a:extLst>
              <a:ext uri="{FF2B5EF4-FFF2-40B4-BE49-F238E27FC236}">
                <a16:creationId xmlns:a16="http://schemas.microsoft.com/office/drawing/2014/main" id="{F6E6F905-4105-4743-A0BF-AA52B9BF7E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4129407" y="364507"/>
            <a:ext cx="3719192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5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Pre-processing, US Tracking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1734909" y="1191726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1676400" y="4011435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6" name="SOL_0">
            <a:hlinkClick r:id="" action="ppaction://media"/>
            <a:extLst>
              <a:ext uri="{FF2B5EF4-FFF2-40B4-BE49-F238E27FC236}">
                <a16:creationId xmlns:a16="http://schemas.microsoft.com/office/drawing/2014/main" id="{23B08A74-FDC2-423E-B6AC-2A2784550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4514" y="1602035"/>
            <a:ext cx="4596332" cy="2264987"/>
          </a:xfrm>
          <a:prstGeom prst="rect">
            <a:avLst/>
          </a:prstGeom>
        </p:spPr>
      </p:pic>
      <p:pic>
        <p:nvPicPr>
          <p:cNvPr id="7" name="SOL_-5">
            <a:hlinkClick r:id="" action="ppaction://media"/>
            <a:extLst>
              <a:ext uri="{FF2B5EF4-FFF2-40B4-BE49-F238E27FC236}">
                <a16:creationId xmlns:a16="http://schemas.microsoft.com/office/drawing/2014/main" id="{4104D7BE-5856-43A4-B3F5-3EFECE67CF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06842" y="4380767"/>
            <a:ext cx="4589413" cy="2261578"/>
          </a:xfrm>
          <a:prstGeom prst="rect">
            <a:avLst/>
          </a:prstGeom>
        </p:spPr>
      </p:pic>
      <p:pic>
        <p:nvPicPr>
          <p:cNvPr id="9" name="SOL_10">
            <a:hlinkClick r:id="" action="ppaction://media"/>
            <a:extLst>
              <a:ext uri="{FF2B5EF4-FFF2-40B4-BE49-F238E27FC236}">
                <a16:creationId xmlns:a16="http://schemas.microsoft.com/office/drawing/2014/main" id="{EF324BBD-8138-4DFE-8715-2D3A357B2DA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27429" y="1538756"/>
            <a:ext cx="4948237" cy="2438400"/>
          </a:xfrm>
          <a:prstGeom prst="rect">
            <a:avLst/>
          </a:prstGeom>
        </p:spPr>
      </p:pic>
      <p:pic>
        <p:nvPicPr>
          <p:cNvPr id="17" name="SOL_20">
            <a:hlinkClick r:id="" action="ppaction://media"/>
            <a:extLst>
              <a:ext uri="{FF2B5EF4-FFF2-40B4-BE49-F238E27FC236}">
                <a16:creationId xmlns:a16="http://schemas.microsoft.com/office/drawing/2014/main" id="{2B3A7222-07B5-4CCC-AF07-3A3DC53288A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439" y="4373928"/>
            <a:ext cx="4596332" cy="22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2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8AEDE-7762-4949-9AF4-3853DE0F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75" y="1293020"/>
            <a:ext cx="2372372" cy="2135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165C60-A385-4D21-B7CD-C6723ADE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874" y="1214291"/>
            <a:ext cx="2372372" cy="2135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189241-A674-4F20-BED0-991FAD95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674" y="1299728"/>
            <a:ext cx="2372372" cy="2135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6EA7D7-87A8-4851-9AA4-8ED6B99B9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322" y="1293021"/>
            <a:ext cx="2372372" cy="2135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249D78-D2AB-479B-BE1F-091E507D5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4468" y="3810609"/>
            <a:ext cx="2372373" cy="21359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351D4C-C3D1-4D13-9118-FF53C90B7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30" y="3863518"/>
            <a:ext cx="2372373" cy="21359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26EEA4-BC1B-473A-BC9F-3011B83402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1574" y="3774564"/>
            <a:ext cx="2372373" cy="21359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181B79-6F95-4C8D-BF9C-AAE6E508F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9412" y="3791238"/>
            <a:ext cx="2372373" cy="21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8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E2409-6837-453A-B5BB-157788A2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84" y="1227938"/>
            <a:ext cx="2529117" cy="2277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06223-493F-4561-8A69-57D7EE7F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267" y="1227938"/>
            <a:ext cx="2529117" cy="2277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3DBAE0-DABB-4488-8008-1796B2CCE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803" y="1227938"/>
            <a:ext cx="2529117" cy="2277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CA5197-3E8A-4518-8668-3FD5782AE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339" y="1181329"/>
            <a:ext cx="2529117" cy="2277106"/>
          </a:xfrm>
          <a:prstGeom prst="rect">
            <a:avLst/>
          </a:prstGeom>
        </p:spPr>
      </p:pic>
      <p:pic>
        <p:nvPicPr>
          <p:cNvPr id="18" name="Picture 1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13EF229-15F6-4206-9761-4908290AB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09" y="3938571"/>
            <a:ext cx="2909888" cy="2181585"/>
          </a:xfrm>
          <a:prstGeom prst="rect">
            <a:avLst/>
          </a:prstGeom>
        </p:spPr>
      </p:pic>
      <p:pic>
        <p:nvPicPr>
          <p:cNvPr id="21" name="Picture 20" descr="A picture containing chart&#10;&#10;Description automatically generated">
            <a:extLst>
              <a:ext uri="{FF2B5EF4-FFF2-40B4-BE49-F238E27FC236}">
                <a16:creationId xmlns:a16="http://schemas.microsoft.com/office/drawing/2014/main" id="{2DA37CC2-38F3-409D-A878-2EF16D70E7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384" y="3938570"/>
            <a:ext cx="2909888" cy="2181585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A86FB834-97F5-47B7-9B10-A9508B15B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3938572"/>
            <a:ext cx="2909888" cy="2181585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91F7B4A1-FAEB-4B03-92B0-6610261983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881" y="3891963"/>
            <a:ext cx="2909888" cy="21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3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314</Words>
  <Application>Microsoft Office PowerPoint</Application>
  <PresentationFormat>Widescreen</PresentationFormat>
  <Paragraphs>53</Paragraphs>
  <Slides>17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SC6 Results</vt:lpstr>
      <vt:lpstr>GM: Pre-processing  </vt:lpstr>
      <vt:lpstr>GM: Pre-processing, US Tracking</vt:lpstr>
      <vt:lpstr>GM: Results  </vt:lpstr>
      <vt:lpstr>GM: Results  </vt:lpstr>
      <vt:lpstr>SOL: Pre-processing  </vt:lpstr>
      <vt:lpstr>SOL: Pre-processing, US Tracking</vt:lpstr>
      <vt:lpstr>SOL: Results  </vt:lpstr>
      <vt:lpstr>SOL: Results  </vt:lpstr>
      <vt:lpstr>TA1: Pre-processing  </vt:lpstr>
      <vt:lpstr>TA1: Pre-processing, US Tracking</vt:lpstr>
      <vt:lpstr>TA1: Results  </vt:lpstr>
      <vt:lpstr>TA1: Results  </vt:lpstr>
      <vt:lpstr>TA2: Pre-processing  </vt:lpstr>
      <vt:lpstr>TA2: Pre-processing, US Tracking</vt:lpstr>
      <vt:lpstr>TA2: Results  </vt:lpstr>
      <vt:lpstr>TA2: Results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SC4 Results</dc:title>
  <dc:creator>Joakim Brisen</dc:creator>
  <cp:lastModifiedBy>Joakim Brisen</cp:lastModifiedBy>
  <cp:revision>24</cp:revision>
  <dcterms:created xsi:type="dcterms:W3CDTF">2021-03-26T14:46:04Z</dcterms:created>
  <dcterms:modified xsi:type="dcterms:W3CDTF">2021-04-27T12:10:50Z</dcterms:modified>
</cp:coreProperties>
</file>